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C5AE"/>
    <a:srgbClr val="B4824E"/>
    <a:srgbClr val="D2B8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B32938-DFA7-4214-BCE8-AD9BF63D459C}" v="236" dt="2026-10-24T04:31:01.3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Cox" userId="9376f276357bfffd" providerId="LiveId" clId="{D6A38ECA-CFFF-4F81-A50A-FF406F190B2A}"/>
    <pc:docChg chg="addSld delSld modSld modHandout">
      <pc:chgData name="Stan Cox" userId="9376f276357bfffd" providerId="LiveId" clId="{D6A38ECA-CFFF-4F81-A50A-FF406F190B2A}" dt="2026-10-24T04:31:01.310" v="230"/>
      <pc:docMkLst>
        <pc:docMk/>
      </pc:docMkLst>
      <pc:sldChg chg="modTransition">
        <pc:chgData name="Stan Cox" userId="9376f276357bfffd" providerId="LiveId" clId="{D6A38ECA-CFFF-4F81-A50A-FF406F190B2A}" dt="2026-10-24T02:19:12.243" v="84"/>
        <pc:sldMkLst>
          <pc:docMk/>
          <pc:sldMk cId="1320126712" sldId="256"/>
        </pc:sldMkLst>
      </pc:sldChg>
      <pc:sldChg chg="addSp modSp modTransition setBg modAnim">
        <pc:chgData name="Stan Cox" userId="9376f276357bfffd" providerId="LiveId" clId="{D6A38ECA-CFFF-4F81-A50A-FF406F190B2A}" dt="2026-10-24T04:23:08.849" v="229" actId="207"/>
        <pc:sldMkLst>
          <pc:docMk/>
          <pc:sldMk cId="2301989540" sldId="257"/>
        </pc:sldMkLst>
        <pc:spChg chg="mod">
          <ac:chgData name="Stan Cox" userId="9376f276357bfffd" providerId="LiveId" clId="{D6A38ECA-CFFF-4F81-A50A-FF406F190B2A}" dt="2026-10-23T22:54:05.822" v="3" actId="339"/>
          <ac:spMkLst>
            <pc:docMk/>
            <pc:sldMk cId="2301989540" sldId="257"/>
            <ac:spMk id="2" creationId="{C093AC6B-57A6-2CE4-C34D-241AC68E6982}"/>
          </ac:spMkLst>
        </pc:spChg>
        <pc:spChg chg="mod">
          <ac:chgData name="Stan Cox" userId="9376f276357bfffd" providerId="LiveId" clId="{D6A38ECA-CFFF-4F81-A50A-FF406F190B2A}" dt="2026-10-24T04:23:08.849" v="229" actId="207"/>
          <ac:spMkLst>
            <pc:docMk/>
            <pc:sldMk cId="2301989540" sldId="257"/>
            <ac:spMk id="3" creationId="{778A8F01-812F-89AD-AAC5-3FABA09303C5}"/>
          </ac:spMkLst>
        </pc:spChg>
        <pc:spChg chg="add mod">
          <ac:chgData name="Stan Cox" userId="9376f276357bfffd" providerId="LiveId" clId="{D6A38ECA-CFFF-4F81-A50A-FF406F190B2A}" dt="2026-10-24T02:37:38.794" v="109"/>
          <ac:spMkLst>
            <pc:docMk/>
            <pc:sldMk cId="2301989540" sldId="257"/>
            <ac:spMk id="4" creationId="{D3FC63EE-31F5-34C0-7044-28AFC8DAA0E4}"/>
          </ac:spMkLst>
        </pc:spChg>
      </pc:sldChg>
      <pc:sldChg chg="addSp modSp add setBg modAnim">
        <pc:chgData name="Stan Cox" userId="9376f276357bfffd" providerId="LiveId" clId="{D6A38ECA-CFFF-4F81-A50A-FF406F190B2A}" dt="2026-10-24T04:00:15.424" v="219" actId="20577"/>
        <pc:sldMkLst>
          <pc:docMk/>
          <pc:sldMk cId="1198640202" sldId="258"/>
        </pc:sldMkLst>
        <pc:spChg chg="mod">
          <ac:chgData name="Stan Cox" userId="9376f276357bfffd" providerId="LiveId" clId="{D6A38ECA-CFFF-4F81-A50A-FF406F190B2A}" dt="2026-10-24T04:00:15.424" v="219" actId="20577"/>
          <ac:spMkLst>
            <pc:docMk/>
            <pc:sldMk cId="1198640202" sldId="258"/>
            <ac:spMk id="3" creationId="{CE793C45-CE65-B842-4B80-249DED1D9DA4}"/>
          </ac:spMkLst>
        </pc:spChg>
        <pc:spChg chg="add mod">
          <ac:chgData name="Stan Cox" userId="9376f276357bfffd" providerId="LiveId" clId="{D6A38ECA-CFFF-4F81-A50A-FF406F190B2A}" dt="2026-10-24T03:09:06.343" v="156" actId="767"/>
          <ac:spMkLst>
            <pc:docMk/>
            <pc:sldMk cId="1198640202" sldId="258"/>
            <ac:spMk id="5" creationId="{76BB40D5-E74D-6C51-2C2C-9538601F81A4}"/>
          </ac:spMkLst>
        </pc:spChg>
        <pc:spChg chg="mod">
          <ac:chgData name="Stan Cox" userId="9376f276357bfffd" providerId="LiveId" clId="{D6A38ECA-CFFF-4F81-A50A-FF406F190B2A}" dt="2026-10-24T03:56:44.986" v="211" actId="6549"/>
          <ac:spMkLst>
            <pc:docMk/>
            <pc:sldMk cId="1198640202" sldId="258"/>
            <ac:spMk id="6" creationId="{57EF4752-0255-D39E-4B88-D9981BAEF8F9}"/>
          </ac:spMkLst>
        </pc:spChg>
      </pc:sldChg>
      <pc:sldChg chg="add setBg">
        <pc:chgData name="Stan Cox" userId="9376f276357bfffd" providerId="LiveId" clId="{D6A38ECA-CFFF-4F81-A50A-FF406F190B2A}" dt="2026-10-24T04:20:23.720" v="226"/>
        <pc:sldMkLst>
          <pc:docMk/>
          <pc:sldMk cId="228743187" sldId="259"/>
        </pc:sldMkLst>
      </pc:sldChg>
      <pc:sldChg chg="add del setBg">
        <pc:chgData name="Stan Cox" userId="9376f276357bfffd" providerId="LiveId" clId="{D6A38ECA-CFFF-4F81-A50A-FF406F190B2A}" dt="2026-10-24T04:20:15.020" v="223"/>
        <pc:sldMkLst>
          <pc:docMk/>
          <pc:sldMk cId="3092989138" sldId="259"/>
        </pc:sldMkLst>
      </pc:sldChg>
      <pc:sldChg chg="add del setBg">
        <pc:chgData name="Stan Cox" userId="9376f276357bfffd" providerId="LiveId" clId="{D6A38ECA-CFFF-4F81-A50A-FF406F190B2A}" dt="2026-10-24T04:20:11.321" v="221"/>
        <pc:sldMkLst>
          <pc:docMk/>
          <pc:sldMk cId="3134329977" sldId="25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381DDC7-1CB4-F80D-C378-43249C0773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505200" cy="77470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 sz="2900" dirty="0">
                <a:latin typeface="Matura MT Script Capitals" panose="03020802060602070202" pitchFamily="66" charset="0"/>
              </a:rPr>
              <a:t>the Man of God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5E39A6-EA56-EB1A-A4BC-09D16A408B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 dirty="0"/>
              <a:t>October 25,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74CC57-C0B8-064D-5719-08DD691DFE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/>
              <a:t>West Side church of Christ, Stan Cox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BA49C-8A2F-4641-4C26-1DD47A5FF7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r>
              <a:rPr lang="en-US" dirty="0"/>
              <a:t>  soundteaching.org </a:t>
            </a:r>
          </a:p>
        </p:txBody>
      </p:sp>
    </p:spTree>
    <p:extLst>
      <p:ext uri="{BB962C8B-B14F-4D97-AF65-F5344CB8AC3E}">
        <p14:creationId xmlns:p14="http://schemas.microsoft.com/office/powerpoint/2010/main" val="854522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2256F-D347-2601-8462-F776D192A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2B388-9D52-3CC9-1F8B-4F1199897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55CE4-9C43-AEF9-42D3-A04547000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718BB-0449-C22E-A28F-3AB45A0D2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445A7-4437-F022-A416-9E6DEFC9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83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23274-1160-F0FA-053D-122C4C20F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8D776-47D8-7A15-FD50-C8553AB6A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C7A68-FF6B-7B5B-9894-BF95C9896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FFEA6-71F8-5588-9C98-191BB7CA5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CC5AA-2273-9D1B-FA88-19D4B9F52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3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AEF49-6FD5-D9A1-A1EE-5C33AE30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B5C25-C399-DB6F-7260-4D0AFCB52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40AC8-F22E-3E9D-3E51-C6058AD62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02E-BD28-2AC6-C29B-7B77F90F1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83D8F-E419-6520-C646-91238AE4A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794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3087A-C452-C6C2-A828-E3DC48FBC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45762-22B1-0A85-60FE-F6FB6AF7F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F4593-043A-EEDD-9B66-57110A96AE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4A5CC8-A857-F8D2-337E-7F94E6F7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2A9D4-AE70-7748-F427-0C14F6226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D9E3C-D163-5A2A-F829-09264BA13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81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DB024-67BB-C72E-F963-14DD7E799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09BAC-1419-3024-DF65-6445142D8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850F8-C7BD-5B1B-66A9-EDEB6CEBA8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1619CC-59BA-46EF-90A3-960CDB0398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521068-65F7-8AE5-AB61-E4FFE3C37C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8DED45-76D0-9871-7FC9-0BD4259E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B0FC7E-A257-6566-0BCE-B3439378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29412F-534D-D870-61B8-B982D767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50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B520C-AC9D-3487-6183-0436074C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527448-0F14-F5C4-880C-F90E6328A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B50125-D99E-92F3-20A9-4D11054C5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890A28-EF19-42D7-F645-7B97FE330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3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E5A468-A28C-F067-84F0-166D4B496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C5CDE8-63F3-15DB-1CCF-A53696A2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DC77E-7DE4-530A-1DA7-FD769982F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3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4F1C3-62BE-07AD-013A-AE05AC434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17659-114B-5986-2991-A5DBC04F4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B0459-99B9-0203-D396-60619FC67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E1386-F4C5-9FCC-F9A6-7F91B5E8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96494-C15C-1C5E-4220-83FD250CC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FE6B9E-89F5-8176-0D9F-3A61C2FF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61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14D6-FE37-F6BA-DD68-2D694C664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5F65A0-FF91-300D-429B-7F34123D693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48522-8606-C42F-E00F-0085BCB9D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F4FABE-F5DB-EC2A-5FAA-1E06D3596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984BE-4920-26EC-75EA-F75EC4B57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24EFB3-F79D-1055-12AA-ACD3B18F0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16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3099-4E31-A7B4-FC6F-58AAA9662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F6F4E-5BC9-EDCA-CD4C-F75B8ADBB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C3964-7904-2928-EE96-297531FE5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1F542-9CC6-2C63-39FC-F39E3DD04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1EAAB-3125-D84E-AB3E-5158B9CE6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34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BB501E-546C-9352-F7A8-4A7A921C5C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967AA4-68E6-7E13-40B1-217F62137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A188C-0147-7B16-7A35-0295F3FF9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F699C-6C39-D91C-6176-D1ED1B951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C3583-B7BA-11E0-49FE-DBD012796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1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4A0109-D407-A5EF-D329-6ED6F47B2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3D01D-AF39-D9D1-9825-91EF0EC3E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2555D-B2A7-5429-C601-F2F61DBC28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925914-E117-45A8-8EEC-74F237DFC8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D538F-7B6A-7544-CF36-0872B112E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85699-990E-9C3A-DEB5-4293E84CC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419797-8479-470F-BE35-12A4DA0B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076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73C62-F903-D0B2-5786-648704B8A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257" y="835742"/>
            <a:ext cx="6430297" cy="2674221"/>
          </a:xfrm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>
              <a:lnSpc>
                <a:spcPct val="80000"/>
              </a:lnSpc>
            </a:pPr>
            <a:r>
              <a:rPr lang="en-US" sz="6600" i="1" dirty="0">
                <a:solidFill>
                  <a:srgbClr val="DCC5AE"/>
                </a:solidFill>
                <a:effectLst/>
                <a:latin typeface="Matura MT Script Capitals" panose="03020802060602070202" pitchFamily="66" charset="0"/>
              </a:rPr>
              <a:t>the</a:t>
            </a:r>
            <a:r>
              <a:rPr lang="en-US" sz="7200" dirty="0">
                <a:solidFill>
                  <a:srgbClr val="DCC5AE"/>
                </a:solidFill>
                <a:effectLst/>
                <a:latin typeface="Matura MT Script Capitals" panose="03020802060602070202" pitchFamily="66" charset="0"/>
              </a:rPr>
              <a:t> </a:t>
            </a:r>
            <a:br>
              <a:rPr lang="en-US" sz="7200" dirty="0">
                <a:solidFill>
                  <a:srgbClr val="DCC5AE"/>
                </a:solidFill>
                <a:effectLst/>
                <a:latin typeface="Matura MT Script Capitals" panose="03020802060602070202" pitchFamily="66" charset="0"/>
              </a:rPr>
            </a:br>
            <a:r>
              <a:rPr lang="en-US" sz="8000" spc="-100" dirty="0">
                <a:solidFill>
                  <a:srgbClr val="DCC5AE"/>
                </a:solidFill>
                <a:effectLst/>
                <a:latin typeface="Matura MT Script Capitals" panose="03020802060602070202" pitchFamily="66" charset="0"/>
              </a:rPr>
              <a:t>Man of God</a:t>
            </a:r>
            <a:endParaRPr lang="en-US" sz="7200" spc="-100" dirty="0">
              <a:solidFill>
                <a:srgbClr val="DCC5AE"/>
              </a:solidFill>
              <a:effectLst/>
              <a:latin typeface="Matura MT Script Capitals" panose="03020802060602070202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381561-CC02-68B0-7185-1CBA011BC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7973" y="3952414"/>
            <a:ext cx="5810864" cy="2572620"/>
          </a:xfrm>
        </p:spPr>
        <p:txBody>
          <a:bodyPr>
            <a:normAutofit/>
          </a:bodyPr>
          <a:lstStyle/>
          <a:p>
            <a:r>
              <a:rPr lang="en-US" sz="6600" dirty="0" err="1">
                <a:solidFill>
                  <a:srgbClr val="DCC5AE"/>
                </a:solidFill>
              </a:rPr>
              <a:t>איש</a:t>
            </a:r>
            <a:r>
              <a:rPr lang="en-US" sz="6600" dirty="0">
                <a:solidFill>
                  <a:srgbClr val="DCC5AE"/>
                </a:solidFill>
              </a:rPr>
              <a:t>ׁ־</a:t>
            </a:r>
            <a:r>
              <a:rPr lang="en-US" sz="6600" dirty="0" err="1">
                <a:solidFill>
                  <a:srgbClr val="DCC5AE"/>
                </a:solidFill>
              </a:rPr>
              <a:t>האלהים</a:t>
            </a:r>
            <a:endParaRPr lang="en-US" sz="6600" i="1" dirty="0">
              <a:solidFill>
                <a:srgbClr val="DCC5AE"/>
              </a:solidFill>
            </a:endParaRPr>
          </a:p>
          <a:p>
            <a:r>
              <a:rPr lang="en-US" sz="4400" i="1" dirty="0">
                <a:solidFill>
                  <a:srgbClr val="DCC5AE"/>
                </a:solidFill>
              </a:rPr>
              <a:t>‘</a:t>
            </a:r>
            <a:r>
              <a:rPr lang="en-US" sz="4400" i="1" dirty="0" err="1">
                <a:solidFill>
                  <a:srgbClr val="DCC5AE"/>
                </a:solidFill>
              </a:rPr>
              <a:t>îš</a:t>
            </a:r>
            <a:r>
              <a:rPr lang="en-US" sz="4400" i="1" dirty="0">
                <a:solidFill>
                  <a:srgbClr val="DCC5AE"/>
                </a:solidFill>
              </a:rPr>
              <a:t> '</a:t>
            </a:r>
            <a:r>
              <a:rPr lang="en-US" sz="4400" i="1" dirty="0" err="1">
                <a:solidFill>
                  <a:srgbClr val="DCC5AE"/>
                </a:solidFill>
              </a:rPr>
              <a:t>ĕlōhîm</a:t>
            </a:r>
            <a:endParaRPr lang="en-US" sz="4400" dirty="0">
              <a:solidFill>
                <a:srgbClr val="DCC5A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1267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5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3AC6B-57A6-2CE4-C34D-241AC68E6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94" y="109486"/>
            <a:ext cx="10990006" cy="1325563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6000" dirty="0">
                <a:solidFill>
                  <a:srgbClr val="DCC5AE"/>
                </a:solidFill>
                <a:latin typeface="Matura MT Script Capitals" panose="03020802060602070202" pitchFamily="66" charset="0"/>
              </a:rPr>
              <a:t>Elisha: The “Man of God”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A8F01-812F-89AD-AAC5-3FABA0930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60" y="1534160"/>
            <a:ext cx="10464800" cy="4917440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4400" b="1" dirty="0">
                <a:solidFill>
                  <a:srgbClr val="DCC5AE"/>
                </a:solidFill>
              </a:rPr>
              <a:t>The Sons of the Prophets (4:38-44)</a:t>
            </a:r>
          </a:p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4000" dirty="0">
                <a:solidFill>
                  <a:schemeClr val="bg2">
                    <a:lumMod val="90000"/>
                  </a:schemeClr>
                </a:solidFill>
              </a:rPr>
              <a:t>Amos</a:t>
            </a:r>
            <a:r>
              <a:rPr lang="en-US" sz="4000" dirty="0">
                <a:solidFill>
                  <a:schemeClr val="bg2"/>
                </a:solidFill>
              </a:rPr>
              <a:t> 7:14-15; </a:t>
            </a:r>
            <a:r>
              <a:rPr lang="en-US" sz="4000" b="1" dirty="0">
                <a:solidFill>
                  <a:schemeClr val="bg2"/>
                </a:solidFill>
              </a:rPr>
              <a:t>40-44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400" b="1" dirty="0">
                <a:solidFill>
                  <a:srgbClr val="DCC5AE"/>
                </a:solidFill>
              </a:rPr>
              <a:t>King Ben-Hadad of Syria (8:7-15)</a:t>
            </a:r>
          </a:p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4000" b="1" dirty="0">
                <a:solidFill>
                  <a:schemeClr val="bg2">
                    <a:lumMod val="90000"/>
                  </a:schemeClr>
                </a:solidFill>
              </a:rPr>
              <a:t>7-8, 10-11, 14-15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400" b="1" dirty="0">
                <a:solidFill>
                  <a:srgbClr val="DCC5AE"/>
                </a:solidFill>
              </a:rPr>
              <a:t>The Holy Spirit (4-7, 13)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>
                <a:solidFill>
                  <a:schemeClr val="bg2">
                    <a:lumMod val="90000"/>
                  </a:schemeClr>
                </a:solidFill>
              </a:rPr>
              <a:t>4:7; 4:21-22, 34-35; 5:8, 14-15; 5:20, 25-27;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>
                <a:solidFill>
                  <a:schemeClr val="bg2">
                    <a:lumMod val="90000"/>
                  </a:schemeClr>
                </a:solidFill>
              </a:rPr>
              <a:t>6:6; 6:15-17; 7:2, 16-17; 13:19-20</a:t>
            </a:r>
          </a:p>
          <a:p>
            <a:pPr marL="284163" indent="-284163"/>
            <a:endParaRPr lang="en-US" dirty="0">
              <a:solidFill>
                <a:srgbClr val="DCC5AE"/>
              </a:solidFill>
            </a:endParaRPr>
          </a:p>
          <a:p>
            <a:pPr marL="284163" indent="-284163"/>
            <a:endParaRPr lang="en-US" dirty="0">
              <a:solidFill>
                <a:srgbClr val="DCC5A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FC63EE-31F5-34C0-7044-28AFC8DAA0E4}"/>
              </a:ext>
            </a:extLst>
          </p:cNvPr>
          <p:cNvSpPr txBox="1"/>
          <p:nvPr/>
        </p:nvSpPr>
        <p:spPr>
          <a:xfrm>
            <a:off x="10971227" y="359179"/>
            <a:ext cx="765146" cy="3778342"/>
          </a:xfrm>
          <a:prstGeom prst="rect">
            <a:avLst/>
          </a:prstGeom>
          <a:noFill/>
          <a:ln w="28575">
            <a:solidFill>
              <a:schemeClr val="bg2">
                <a:lumMod val="90000"/>
              </a:schemeClr>
            </a:solidFill>
          </a:ln>
        </p:spPr>
        <p:txBody>
          <a:bodyPr vert="wordArtVert" wrap="none" rtlCol="0">
            <a:spAutoFit/>
          </a:bodyPr>
          <a:lstStyle/>
          <a:p>
            <a:r>
              <a:rPr lang="en-US" sz="4000" b="1" kern="0" dirty="0">
                <a:solidFill>
                  <a:schemeClr val="bg2">
                    <a:lumMod val="90000"/>
                  </a:schemeClr>
                </a:solidFill>
                <a:latin typeface="Congenial Black" panose="02000503040000020004" pitchFamily="2" charset="0"/>
              </a:rPr>
              <a:t>2</a:t>
            </a:r>
            <a:r>
              <a:rPr lang="en-US" sz="1400" b="1" kern="0" dirty="0">
                <a:solidFill>
                  <a:schemeClr val="bg2">
                    <a:lumMod val="90000"/>
                  </a:schemeClr>
                </a:solidFill>
                <a:latin typeface="Congenial Black" panose="02000503040000020004" pitchFamily="2" charset="0"/>
              </a:rPr>
              <a:t> </a:t>
            </a:r>
            <a:r>
              <a:rPr lang="en-US" sz="4000" b="1" kern="0" dirty="0">
                <a:solidFill>
                  <a:schemeClr val="bg2">
                    <a:lumMod val="90000"/>
                  </a:schemeClr>
                </a:solidFill>
                <a:latin typeface="Congenial Black" panose="02000503040000020004" pitchFamily="2" charset="0"/>
              </a:rPr>
              <a:t>KINGS</a:t>
            </a:r>
            <a:endParaRPr lang="en-US" sz="3600" b="1" kern="0" dirty="0">
              <a:solidFill>
                <a:schemeClr val="bg2">
                  <a:lumMod val="90000"/>
                </a:schemeClr>
              </a:solidFill>
              <a:latin typeface="Congenial Black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9895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13D87E-30E3-2F59-185A-4B7F02461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95EB-15D5-8064-8F34-B3A0BDF29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079"/>
            <a:ext cx="10515600" cy="182276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6000" dirty="0">
                <a:solidFill>
                  <a:srgbClr val="DCC5AE"/>
                </a:solidFill>
                <a:latin typeface="Matura MT Script Capitals" panose="03020802060602070202" pitchFamily="66" charset="0"/>
              </a:rPr>
              <a:t>Lessons for Us</a:t>
            </a:r>
            <a:endParaRPr lang="en-US" sz="6000" b="1" dirty="0">
              <a:solidFill>
                <a:srgbClr val="DCC5AE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93C45-CE65-B842-4B80-249DED1D9D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3523" y="1825625"/>
            <a:ext cx="5796277" cy="462597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3600" b="1" dirty="0">
                <a:solidFill>
                  <a:srgbClr val="DCC5AE"/>
                </a:solidFill>
              </a:rPr>
              <a:t>Use our abilities to feed and help others</a:t>
            </a:r>
          </a:p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3600" b="1" dirty="0">
                <a:solidFill>
                  <a:srgbClr val="DCC5AE"/>
                </a:solidFill>
              </a:rPr>
              <a:t>Be willing to admonish when needed</a:t>
            </a:r>
          </a:p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3600" b="1" dirty="0">
                <a:solidFill>
                  <a:srgbClr val="DCC5AE"/>
                </a:solidFill>
              </a:rPr>
              <a:t>Use our example to convince others Jesus is the Christ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EF4752-0255-D39E-4B88-D9981BAEF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4"/>
            <a:ext cx="5725157" cy="462597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3600" b="1" dirty="0">
                <a:solidFill>
                  <a:srgbClr val="DCC5AE"/>
                </a:solidFill>
              </a:rPr>
              <a:t>Never be motivated by money or profit to do good</a:t>
            </a:r>
          </a:p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3600" b="1" dirty="0">
                <a:solidFill>
                  <a:srgbClr val="DCC5AE"/>
                </a:solidFill>
              </a:rPr>
              <a:t>See the power and glory of God, taking courage</a:t>
            </a:r>
          </a:p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3600" b="1" dirty="0">
                <a:solidFill>
                  <a:srgbClr val="DCC5AE"/>
                </a:solidFill>
              </a:rPr>
              <a:t>Trust in the promises of God (provisions both physical and spiritual)</a:t>
            </a:r>
            <a:endParaRPr lang="en-US" sz="3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BB40D5-E74D-6C51-2C2C-9538601F81A4}"/>
              </a:ext>
            </a:extLst>
          </p:cNvPr>
          <p:cNvSpPr txBox="1"/>
          <p:nvPr/>
        </p:nvSpPr>
        <p:spPr>
          <a:xfrm>
            <a:off x="7477760" y="406400"/>
            <a:ext cx="4087850" cy="707886"/>
          </a:xfrm>
          <a:prstGeom prst="rect">
            <a:avLst/>
          </a:prstGeom>
          <a:noFill/>
          <a:ln w="28575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2">
                    <a:lumMod val="90000"/>
                  </a:schemeClr>
                </a:solidFill>
              </a:rPr>
              <a:t>2 Timothy 3:16-17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8272C7-8AE5-38A8-75C7-53DE2C870A19}"/>
              </a:ext>
            </a:extLst>
          </p:cNvPr>
          <p:cNvCxnSpPr/>
          <p:nvPr/>
        </p:nvCxnSpPr>
        <p:spPr>
          <a:xfrm>
            <a:off x="6096000" y="1825624"/>
            <a:ext cx="0" cy="4493896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6402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768A36-D5A1-3698-CCA4-162EAED3E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D209E-638B-C597-65D9-30C70042E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0577" y="495526"/>
            <a:ext cx="6430297" cy="1094658"/>
          </a:xfrm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>
              <a:lnSpc>
                <a:spcPct val="80000"/>
              </a:lnSpc>
            </a:pPr>
            <a:r>
              <a:rPr lang="en-US" sz="6600" i="1" spc="-100" dirty="0">
                <a:solidFill>
                  <a:srgbClr val="DCC5AE"/>
                </a:solidFill>
                <a:effectLst/>
                <a:latin typeface="Matura MT Script Capitals" panose="03020802060602070202" pitchFamily="66" charset="0"/>
              </a:rPr>
              <a:t>Conclusion</a:t>
            </a:r>
            <a:endParaRPr lang="en-US" sz="7200" spc="-100" dirty="0">
              <a:solidFill>
                <a:srgbClr val="DCC5AE"/>
              </a:solidFill>
              <a:effectLst/>
              <a:latin typeface="Matura MT Script Capitals" panose="03020802060602070202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ED278E-5D14-F484-75BE-3A10769D1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0010" y="1828800"/>
            <a:ext cx="5810864" cy="438912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DCC5AE"/>
                </a:solidFill>
              </a:rPr>
              <a:t>What men of God all have in common</a:t>
            </a:r>
          </a:p>
          <a:p>
            <a:endParaRPr lang="en-US" b="1" dirty="0">
              <a:solidFill>
                <a:srgbClr val="DCC5AE"/>
              </a:solidFill>
            </a:endParaRPr>
          </a:p>
          <a:p>
            <a:r>
              <a:rPr lang="en-US" sz="4400" b="1" dirty="0">
                <a:solidFill>
                  <a:srgbClr val="DCC5AE"/>
                </a:solidFill>
              </a:rPr>
              <a:t>Total Trust and Dedication to God</a:t>
            </a:r>
          </a:p>
          <a:p>
            <a:endParaRPr lang="en-US" dirty="0">
              <a:solidFill>
                <a:srgbClr val="DCC5AE"/>
              </a:solidFill>
            </a:endParaRPr>
          </a:p>
          <a:p>
            <a:r>
              <a:rPr lang="en-US" sz="4400" dirty="0">
                <a:solidFill>
                  <a:schemeClr val="bg2">
                    <a:lumMod val="90000"/>
                  </a:schemeClr>
                </a:solidFill>
              </a:rPr>
              <a:t>Ecclesiastes 12:13-14</a:t>
            </a:r>
          </a:p>
        </p:txBody>
      </p:sp>
    </p:spTree>
    <p:extLst>
      <p:ext uri="{BB962C8B-B14F-4D97-AF65-F5344CB8AC3E}">
        <p14:creationId xmlns:p14="http://schemas.microsoft.com/office/powerpoint/2010/main" val="2287431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5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</TotalTime>
  <Words>156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Congenial Black</vt:lpstr>
      <vt:lpstr>Matura MT Script Capitals</vt:lpstr>
      <vt:lpstr>Office Theme</vt:lpstr>
      <vt:lpstr>the  Man of God</vt:lpstr>
      <vt:lpstr>Elisha: The “Man of God”</vt:lpstr>
      <vt:lpstr>Lessons for Us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Stan Cox</dc:creator>
  <cp:lastModifiedBy>Stan Cox</cp:lastModifiedBy>
  <cp:revision>1</cp:revision>
  <cp:lastPrinted>2026-10-24T04:31:11Z</cp:lastPrinted>
  <dcterms:created xsi:type="dcterms:W3CDTF">2026-10-23T16:44:15Z</dcterms:created>
  <dcterms:modified xsi:type="dcterms:W3CDTF">2026-10-24T14:42:11Z</dcterms:modified>
</cp:coreProperties>
</file>